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09BD-8E90-46F0-A7E9-DB64E3B2FF93}" type="datetimeFigureOut">
              <a:rPr lang="zh-HK" altLang="en-US" smtClean="0"/>
              <a:t>30/9/2024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68058-2E9D-4F06-ADC9-89337316D48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95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09BD-8E90-46F0-A7E9-DB64E3B2FF93}" type="datetimeFigureOut">
              <a:rPr lang="zh-HK" altLang="en-US" smtClean="0"/>
              <a:t>30/9/2024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8058-2E9D-4F06-ADC9-89337316D48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77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97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955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77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3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459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9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18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4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5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4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本地愛滋病情況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2024-09-30T01:15:42Z</dcterms:created>
  <dcterms:modified xsi:type="dcterms:W3CDTF">2024-09-30T01:16:37Z</dcterms:modified>
</cp:coreProperties>
</file>