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12192000" cy="6858000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32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D1B9-B6EE-4B7A-A8DA-4B8BA7AF9865}" type="datetimeFigureOut">
              <a:rPr lang="zh-HK" altLang="en-US" smtClean="0"/>
              <a:t>8/4/2025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0A5CB-B65B-4C94-AED6-B479385FDBB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09115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FD1B9-B6EE-4B7A-A8DA-4B8BA7AF9865}" type="datetimeFigureOut">
              <a:rPr lang="zh-HK" altLang="en-US" smtClean="0"/>
              <a:t>8/4/2025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0A5CB-B65B-4C94-AED6-B479385FDBB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1572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969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19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25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029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15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990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1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80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97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42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17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065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7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092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850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14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5095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8791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37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6620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685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44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703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081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302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506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30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521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1853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868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927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980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9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9007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1820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776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5551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10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01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40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26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27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89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寬螢幕</PresentationFormat>
  <Paragraphs>0</Paragraphs>
  <Slides>43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43</vt:i4>
      </vt:variant>
    </vt:vector>
  </HeadingPairs>
  <TitlesOfParts>
    <vt:vector size="48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HKSARG - Department of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HIV/AIDS situation</dc:title>
  <dc:creator>Department of Health;Centre for Health Protection;Special Preventive Programme</dc:creator>
  <cp:keywords>HIV AIDS 愛滋病病毒感染 愛滋病</cp:keywords>
  <cp:lastModifiedBy>Shirry</cp:lastModifiedBy>
  <cp:revision>2</cp:revision>
  <dcterms:created xsi:type="dcterms:W3CDTF">2025-04-08T04:06:34Z</dcterms:created>
  <dcterms:modified xsi:type="dcterms:W3CDTF">2025-04-08T04:08:33Z</dcterms:modified>
</cp:coreProperties>
</file>